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-9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English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English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English II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English II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Reading / Fluency. Students read grade-level text with fluency and comprehension.[1]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4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listen </a:t>
            </a:r>
            <a:r>
              <a:rPr lang="en-US" dirty="0"/>
              <a:t>to and interpret a speaker's purpose by explaining the content, evaluating the delivery of the presentation, and asking questions or making comments about the evidence that supports a speaker's claims.[26A]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4846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follow </a:t>
            </a:r>
            <a:r>
              <a:rPr lang="en-US" dirty="0"/>
              <a:t>and give complex oral instructions to perform specific tasks, answer questions, or solve problems.[26B]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0085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summarize formal and informal presentations, distinguish between facts and opinions, and determine the effectiveness of rhetorical devices.[26C]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7948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Listening </a:t>
            </a:r>
            <a:r>
              <a:rPr lang="en-US" dirty="0"/>
              <a:t>and Speaking / Speaking. Students speak clearly and to the point, using the conventions of language. Students will continue to apply earlier standards with greater complexity.[27]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5468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advocate </a:t>
            </a:r>
            <a:r>
              <a:rPr lang="en-US" dirty="0"/>
              <a:t>a position using anecdotes, analogies, and / or illustrations, and use eye contact, speaking rate, volume, enunciation, a variety of natural gestures, and conventions of language to communicate ideas effectively.[27A]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3781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Listening and Speaking / Teamwork. Students work productively with others in teams. Students will continue to apply earlier standards with greater complexity.[28]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2596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participate productively in discussions, plan agendas with clear goals and deadlines, set time limits for speakers, take notes, and vote on key issues.[28A]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0821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establish </a:t>
            </a:r>
            <a:r>
              <a:rPr lang="en-US" dirty="0"/>
              <a:t>purposes for reading selected texts based upon own or </a:t>
            </a:r>
            <a:r>
              <a:rPr lang="en-US" dirty="0" smtClean="0"/>
              <a:t>others’ </a:t>
            </a:r>
            <a:r>
              <a:rPr lang="en-US" dirty="0"/>
              <a:t>desired outcome to enhance comprehension.[RCA]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26095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ask literal, interpretive, evaluative, and universal questions of text.[RCB]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7413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reflect on understanding to monitor comprehension (e.g., summarizing and synthesizing; making textual, personal, and world connections; creating sensory images).[RCC]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4980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adjust </a:t>
            </a:r>
            <a:r>
              <a:rPr lang="en-US" dirty="0"/>
              <a:t>fluency when reading aloud grade-level text based on the reading purpose and the nature of the text.[1A]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0518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 inferences about text and use textual evidence to support understanding.[RCD]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09408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summarize</a:t>
            </a:r>
            <a:r>
              <a:rPr lang="en-US" dirty="0"/>
              <a:t>, paraphrase, and synthesize texts in ways that maintain meaning and logical order within a text and across texts.[RCE]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10488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 connections between and across texts, including other media (e.g., film, play), and provide textual evidence.[RCF]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1936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Writing </a:t>
            </a:r>
            <a:r>
              <a:rPr lang="en-US" dirty="0"/>
              <a:t>/ Writing Process. Students use elements of the writing process (planning, drafting, revising, editing, and publishing) to compose text.[14]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517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plan </a:t>
            </a:r>
            <a:r>
              <a:rPr lang="en-US" dirty="0"/>
              <a:t>a first draft by selecting a genre appropriate for conveying the intended meaning to an audience, determining appropriate topics through a range of strategies (e.g., discussion, background reading, personal interests, interviews), and developing a thesis or controlling idea.[14A]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9375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develop </a:t>
            </a:r>
            <a:r>
              <a:rPr lang="en-US" dirty="0"/>
              <a:t>drafts by choosing an appropriate organizational strategy (e.g., sequence of events, cause-effect, compare-contrast) and building on ideas to create a focused, organized, and coherent piece of writing.[14B]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28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revise </a:t>
            </a:r>
            <a:r>
              <a:rPr lang="en-US" dirty="0"/>
              <a:t>drafts to ensure precise word choice and vivid images; consistent point of view; use of simple, compound, and complex sentences; internal and external coherence; and the use of effective transitions after rethinking how well questions of purpose, audience, and genre have been addressed.[14C]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8915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edit </a:t>
            </a:r>
            <a:r>
              <a:rPr lang="en-US" dirty="0"/>
              <a:t>drafts for grammar, mechanics, and spelling.[14D]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0570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revise </a:t>
            </a:r>
            <a:r>
              <a:rPr lang="en-US" dirty="0"/>
              <a:t>final draft in response to feedback from peers and teacher and publish written work for appropriate audiences.[14E]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5024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Listening and Speaking / Listening. Students will use comprehension skills to listen attentively to others in formal and informal settings. Students will continue to apply earlier standards with greater complexity.[26]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2940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722</Words>
  <Application>Microsoft Office PowerPoint</Application>
  <PresentationFormat>On-screen Show (4:3)</PresentationFormat>
  <Paragraphs>67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17</cp:revision>
  <dcterms:created xsi:type="dcterms:W3CDTF">2014-10-20T16:17:28Z</dcterms:created>
  <dcterms:modified xsi:type="dcterms:W3CDTF">2014-11-17T17:40:31Z</dcterms:modified>
</cp:coreProperties>
</file>